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936" y="420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C958-A9B7-4D88-A21A-E88C1BE0A75A}" type="datetimeFigureOut">
              <a:rPr lang="ko-KR" altLang="en-US" smtClean="0"/>
              <a:t>2022-10-13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A729-C631-42F6-8E3C-995641FEA5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3481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C958-A9B7-4D88-A21A-E88C1BE0A75A}" type="datetimeFigureOut">
              <a:rPr lang="ko-KR" altLang="en-US" smtClean="0"/>
              <a:t>2022-10-13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A729-C631-42F6-8E3C-995641FEA5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8887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C958-A9B7-4D88-A21A-E88C1BE0A75A}" type="datetimeFigureOut">
              <a:rPr lang="ko-KR" altLang="en-US" smtClean="0"/>
              <a:t>2022-10-13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A729-C631-42F6-8E3C-995641FEA5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4701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C958-A9B7-4D88-A21A-E88C1BE0A75A}" type="datetimeFigureOut">
              <a:rPr lang="ko-KR" altLang="en-US" smtClean="0"/>
              <a:t>2022-10-13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A729-C631-42F6-8E3C-995641FEA5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5111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C958-A9B7-4D88-A21A-E88C1BE0A75A}" type="datetimeFigureOut">
              <a:rPr lang="ko-KR" altLang="en-US" smtClean="0"/>
              <a:t>2022-10-13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A729-C631-42F6-8E3C-995641FEA5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0661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C958-A9B7-4D88-A21A-E88C1BE0A75A}" type="datetimeFigureOut">
              <a:rPr lang="ko-KR" altLang="en-US" smtClean="0"/>
              <a:t>2022-10-13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A729-C631-42F6-8E3C-995641FEA5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1506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C958-A9B7-4D88-A21A-E88C1BE0A75A}" type="datetimeFigureOut">
              <a:rPr lang="ko-KR" altLang="en-US" smtClean="0"/>
              <a:t>2022-10-13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A729-C631-42F6-8E3C-995641FEA5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9716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C958-A9B7-4D88-A21A-E88C1BE0A75A}" type="datetimeFigureOut">
              <a:rPr lang="ko-KR" altLang="en-US" smtClean="0"/>
              <a:t>2022-10-13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A729-C631-42F6-8E3C-995641FEA5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3360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C958-A9B7-4D88-A21A-E88C1BE0A75A}" type="datetimeFigureOut">
              <a:rPr lang="ko-KR" altLang="en-US" smtClean="0"/>
              <a:t>2022-10-13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A729-C631-42F6-8E3C-995641FEA5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8659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C958-A9B7-4D88-A21A-E88C1BE0A75A}" type="datetimeFigureOut">
              <a:rPr lang="ko-KR" altLang="en-US" smtClean="0"/>
              <a:t>2022-10-13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A729-C631-42F6-8E3C-995641FEA5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9350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C958-A9B7-4D88-A21A-E88C1BE0A75A}" type="datetimeFigureOut">
              <a:rPr lang="ko-KR" altLang="en-US" smtClean="0"/>
              <a:t>2022-10-13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A729-C631-42F6-8E3C-995641FEA5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7495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0C958-A9B7-4D88-A21A-E88C1BE0A75A}" type="datetimeFigureOut">
              <a:rPr lang="ko-KR" altLang="en-US" smtClean="0"/>
              <a:t>2022-10-13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6A729-C631-42F6-8E3C-995641FEA5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5882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3987" y="1862137"/>
            <a:ext cx="9701213" cy="4513211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4479307" y="1310760"/>
            <a:ext cx="32333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solidFill>
                  <a:srgbClr val="0000FF"/>
                </a:solidFill>
              </a:rPr>
              <a:t>https://cportal.yonsei.ac.kr/</a:t>
            </a:r>
            <a:endParaRPr lang="ko-KR" altLang="en-US" b="1" dirty="0">
              <a:solidFill>
                <a:srgbClr val="0000FF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192939" y="297956"/>
            <a:ext cx="37330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b="1" dirty="0" smtClean="0"/>
              <a:t>로그인 방법</a:t>
            </a:r>
            <a:endParaRPr lang="ko-KR" altLang="en-US" sz="2400" b="1" dirty="0"/>
          </a:p>
        </p:txBody>
      </p:sp>
      <p:sp>
        <p:nvSpPr>
          <p:cNvPr id="7" name="직사각형 6"/>
          <p:cNvSpPr/>
          <p:nvPr/>
        </p:nvSpPr>
        <p:spPr>
          <a:xfrm>
            <a:off x="2545732" y="1310760"/>
            <a:ext cx="14642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solidFill>
                  <a:srgbClr val="0000FF"/>
                </a:solidFill>
              </a:rPr>
              <a:t>로그인 </a:t>
            </a:r>
            <a:r>
              <a:rPr lang="en-US" altLang="ko-KR" b="1" dirty="0" err="1" smtClean="0">
                <a:solidFill>
                  <a:srgbClr val="0000FF"/>
                </a:solidFill>
              </a:rPr>
              <a:t>url</a:t>
            </a:r>
            <a:endParaRPr lang="ko-KR" alt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630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6917487" y="1434465"/>
            <a:ext cx="3000375" cy="4280535"/>
            <a:chOff x="954837" y="1434465"/>
            <a:chExt cx="3000375" cy="4280535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 rotWithShape="1">
            <a:blip r:embed="rId2"/>
            <a:srcRect b="11536"/>
            <a:stretch/>
          </p:blipFill>
          <p:spPr>
            <a:xfrm>
              <a:off x="954837" y="1434465"/>
              <a:ext cx="3000375" cy="4280535"/>
            </a:xfrm>
            <a:prstGeom prst="rect">
              <a:avLst/>
            </a:prstGeom>
          </p:spPr>
        </p:pic>
        <p:sp>
          <p:nvSpPr>
            <p:cNvPr id="5" name="직사각형 4"/>
            <p:cNvSpPr/>
            <p:nvPr/>
          </p:nvSpPr>
          <p:spPr>
            <a:xfrm>
              <a:off x="1030778" y="2743200"/>
              <a:ext cx="2709949" cy="204579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1030778" y="5084446"/>
              <a:ext cx="2709949" cy="25908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1030778" y="2112646"/>
              <a:ext cx="2709949" cy="25908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159895" y="297956"/>
            <a:ext cx="31643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 smtClean="0"/>
              <a:t>대학</a:t>
            </a:r>
            <a:r>
              <a:rPr lang="en-US" altLang="ko-KR" sz="2400" b="1" dirty="0" smtClean="0"/>
              <a:t>/</a:t>
            </a:r>
            <a:r>
              <a:rPr lang="ko-KR" altLang="en-US" sz="2400" b="1" dirty="0" smtClean="0"/>
              <a:t>학과 메뉴</a:t>
            </a:r>
            <a:endParaRPr lang="ko-KR" altLang="en-US" sz="2400" b="1" dirty="0"/>
          </a:p>
        </p:txBody>
      </p:sp>
      <p:sp>
        <p:nvSpPr>
          <p:cNvPr id="13" name="직사각형 12"/>
          <p:cNvSpPr/>
          <p:nvPr/>
        </p:nvSpPr>
        <p:spPr>
          <a:xfrm>
            <a:off x="2487458" y="297956"/>
            <a:ext cx="62813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b="1" dirty="0" smtClean="0"/>
              <a:t>로그인 후 학적 </a:t>
            </a:r>
            <a:r>
              <a:rPr lang="en-US" altLang="ko-KR" sz="2400" b="1" dirty="0" smtClean="0"/>
              <a:t>– </a:t>
            </a:r>
            <a:r>
              <a:rPr lang="ko-KR" altLang="en-US" sz="2400" b="1" dirty="0" err="1" smtClean="0"/>
              <a:t>소속변경</a:t>
            </a:r>
            <a:r>
              <a:rPr lang="ko-KR" altLang="en-US" sz="2400" b="1" dirty="0" smtClean="0"/>
              <a:t> 메뉴 이동</a:t>
            </a:r>
            <a:endParaRPr lang="ko-KR" altLang="en-US" sz="2400" b="1" dirty="0"/>
          </a:p>
        </p:txBody>
      </p:sp>
      <p:sp>
        <p:nvSpPr>
          <p:cNvPr id="10" name="직사각형 9"/>
          <p:cNvSpPr/>
          <p:nvPr/>
        </p:nvSpPr>
        <p:spPr>
          <a:xfrm>
            <a:off x="1930156" y="2644170"/>
            <a:ext cx="32995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b="1" dirty="0" smtClean="0"/>
              <a:t>주요 학과 </a:t>
            </a:r>
            <a:r>
              <a:rPr lang="en-US" altLang="ko-KR" sz="2400" b="1" dirty="0" smtClean="0"/>
              <a:t/>
            </a:r>
            <a:br>
              <a:rPr lang="en-US" altLang="ko-KR" sz="2400" b="1" dirty="0" smtClean="0"/>
            </a:br>
            <a:r>
              <a:rPr lang="ko-KR" altLang="en-US" sz="2400" b="1" dirty="0" smtClean="0"/>
              <a:t>사용 메뉴</a:t>
            </a:r>
            <a:r>
              <a:rPr lang="en-US" altLang="ko-KR" sz="2400" b="1" dirty="0" smtClean="0"/>
              <a:t/>
            </a:r>
            <a:br>
              <a:rPr lang="en-US" altLang="ko-KR" sz="2400" b="1" dirty="0" smtClean="0"/>
            </a:br>
            <a:r>
              <a:rPr lang="en-US" altLang="ko-KR" sz="2400" b="1" dirty="0" smtClean="0"/>
              <a:t>(</a:t>
            </a:r>
            <a:r>
              <a:rPr lang="ko-KR" altLang="en-US" sz="2400" b="1" dirty="0" smtClean="0"/>
              <a:t>추후 메뉴 별 </a:t>
            </a:r>
            <a:r>
              <a:rPr lang="en-US" altLang="ko-KR" sz="2400" b="1" dirty="0" smtClean="0"/>
              <a:t/>
            </a:r>
            <a:br>
              <a:rPr lang="en-US" altLang="ko-KR" sz="2400" b="1" dirty="0" smtClean="0"/>
            </a:br>
            <a:r>
              <a:rPr lang="ko-KR" altLang="en-US" sz="2400" b="1" dirty="0" smtClean="0"/>
              <a:t>사용 방법 안내 예정</a:t>
            </a:r>
            <a:r>
              <a:rPr lang="en-US" altLang="ko-KR" sz="2400" b="1" dirty="0" smtClean="0"/>
              <a:t>)</a:t>
            </a:r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0472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4640" y="672028"/>
            <a:ext cx="7826355" cy="6044746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59895" y="297956"/>
            <a:ext cx="31643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 smtClean="0"/>
              <a:t>학생 </a:t>
            </a:r>
            <a:r>
              <a:rPr lang="ko-KR" altLang="en-US" sz="2400" b="1" dirty="0" err="1" smtClean="0"/>
              <a:t>신청화면</a:t>
            </a:r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89556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4640" y="672028"/>
            <a:ext cx="7826355" cy="6044746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159895" y="297956"/>
            <a:ext cx="31643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 smtClean="0"/>
              <a:t>학생 </a:t>
            </a:r>
            <a:r>
              <a:rPr lang="ko-KR" altLang="en-US" sz="2400" b="1" dirty="0" err="1" smtClean="0"/>
              <a:t>신청화면</a:t>
            </a:r>
            <a:endParaRPr lang="ko-KR" altLang="en-US" sz="2400" b="1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4054" y="1504694"/>
            <a:ext cx="6554430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835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39</Words>
  <Application>Microsoft Office PowerPoint</Application>
  <PresentationFormat>와이드스크린</PresentationFormat>
  <Paragraphs>8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7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17</cp:revision>
  <dcterms:created xsi:type="dcterms:W3CDTF">2022-10-13T02:18:20Z</dcterms:created>
  <dcterms:modified xsi:type="dcterms:W3CDTF">2022-10-13T05:59:52Z</dcterms:modified>
</cp:coreProperties>
</file>