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3" d="100"/>
          <a:sy n="53" d="100"/>
        </p:scale>
        <p:origin x="12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627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96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19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998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855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301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344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387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071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635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4094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E8193-3179-479D-88EE-097EEEAF3F73}" type="datetimeFigureOut">
              <a:rPr lang="ko-KR" altLang="en-US" smtClean="0"/>
              <a:t>2021-10-05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91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755" y="166255"/>
            <a:ext cx="878775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+mn-ea"/>
              </a:rPr>
              <a:t>P1-01</a:t>
            </a:r>
            <a:endParaRPr lang="ko-KR" altLang="en-US" sz="1200" b="1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753" y="649572"/>
            <a:ext cx="6412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85000"/>
                  </a:schemeClr>
                </a:solidFill>
                <a:latin typeface="+mn-ea"/>
              </a:rPr>
              <a:t>발표제목 </a:t>
            </a:r>
            <a:r>
              <a:rPr lang="ko-KR" altLang="en-US" sz="1400" b="1" dirty="0" smtClean="0">
                <a:solidFill>
                  <a:schemeClr val="bg1">
                    <a:lumMod val="85000"/>
                  </a:schemeClr>
                </a:solidFill>
                <a:latin typeface="+mn-ea"/>
              </a:rPr>
              <a:t>기입</a:t>
            </a:r>
            <a:endParaRPr lang="en-US" altLang="ko-KR" sz="1400" b="1" dirty="0" smtClean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2530" y="130630"/>
            <a:ext cx="5320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>
                    <a:lumMod val="85000"/>
                  </a:schemeClr>
                </a:solidFill>
                <a:latin typeface="+mn-ea"/>
                <a:ea typeface="맑은 고딕" panose="020B0503020000020004" pitchFamily="50" charset="-127"/>
              </a:rPr>
              <a:t>← </a:t>
            </a:r>
            <a:r>
              <a:rPr lang="ko-KR" altLang="en-US" sz="1400" b="1" dirty="0" smtClean="0">
                <a:solidFill>
                  <a:schemeClr val="bg1">
                    <a:lumMod val="85000"/>
                  </a:schemeClr>
                </a:solidFill>
                <a:latin typeface="+mn-ea"/>
              </a:rPr>
              <a:t>논문 번호 기입  </a:t>
            </a:r>
            <a:r>
              <a:rPr lang="en-US" altLang="ko-KR" sz="1400" b="1" dirty="0" smtClean="0">
                <a:solidFill>
                  <a:schemeClr val="bg1">
                    <a:lumMod val="85000"/>
                  </a:schemeClr>
                </a:solidFill>
                <a:latin typeface="+mn-ea"/>
              </a:rPr>
              <a:t>(</a:t>
            </a:r>
            <a:r>
              <a:rPr lang="ko-KR" altLang="en-US" sz="1400" b="1" dirty="0" smtClean="0">
                <a:solidFill>
                  <a:schemeClr val="bg1">
                    <a:lumMod val="85000"/>
                  </a:schemeClr>
                </a:solidFill>
                <a:latin typeface="+mn-ea"/>
              </a:rPr>
              <a:t>예시</a:t>
            </a:r>
            <a:r>
              <a:rPr lang="en-US" altLang="ko-KR" sz="1400" b="1" dirty="0" smtClean="0">
                <a:solidFill>
                  <a:schemeClr val="bg1">
                    <a:lumMod val="85000"/>
                  </a:schemeClr>
                </a:solidFill>
                <a:latin typeface="+mn-ea"/>
              </a:rPr>
              <a:t>. P1-01)</a:t>
            </a:r>
            <a:endParaRPr lang="ko-KR" altLang="en-US" sz="1400" b="1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13755" y="570019"/>
            <a:ext cx="6412675" cy="47877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13753" y="1557558"/>
            <a:ext cx="6412675" cy="810895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3753" y="4473866"/>
            <a:ext cx="641267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schemeClr val="bg1">
                    <a:lumMod val="65000"/>
                  </a:schemeClr>
                </a:solidFill>
              </a:rPr>
              <a:t>내용 기입 </a:t>
            </a:r>
            <a:r>
              <a:rPr lang="en-US" altLang="ko-KR" sz="1600" b="1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ko-KR" altLang="en-US" sz="1600" b="1" dirty="0" smtClean="0">
                <a:solidFill>
                  <a:schemeClr val="bg1">
                    <a:lumMod val="65000"/>
                  </a:schemeClr>
                </a:solidFill>
              </a:rPr>
              <a:t>내용 구성은 자유 양식</a:t>
            </a:r>
            <a:r>
              <a:rPr lang="en-US" altLang="ko-KR" sz="1600" b="1" dirty="0" smtClean="0">
                <a:solidFill>
                  <a:schemeClr val="bg1">
                    <a:lumMod val="65000"/>
                  </a:schemeClr>
                </a:solidFill>
              </a:rPr>
              <a:t>) </a:t>
            </a:r>
          </a:p>
          <a:p>
            <a:pPr algn="ctr"/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단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,</a:t>
            </a:r>
          </a:p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1)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글자는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8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포인트 이상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2)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본 양식만 유지한다면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PPT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파일이 아닌 다른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Tool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로 작성하여도 상관 없음 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파일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제출시 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jpg.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또는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pdf.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파일로 변환하여 제출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4)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웹 상에서 글자가 잘 보이지 않을 경우 해상도 수정을 요청 할 수도 있음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57753" y="202158"/>
            <a:ext cx="18710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i="1" dirty="0" smtClean="0"/>
              <a:t>2021</a:t>
            </a:r>
            <a:r>
              <a:rPr lang="ko-KR" altLang="en-US" sz="800" b="1" i="1" dirty="0" smtClean="0"/>
              <a:t>년도 한국센서학회 추계학술대회</a:t>
            </a:r>
            <a:endParaRPr lang="ko-KR" altLang="en-US" sz="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2329" y="1080168"/>
            <a:ext cx="641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저자 기입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3986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75</Words>
  <Application>Microsoft Office PowerPoint</Application>
  <PresentationFormat>A4 용지(210x297mm)</PresentationFormat>
  <Paragraphs>11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은혜</dc:creator>
  <cp:lastModifiedBy>최 은혜</cp:lastModifiedBy>
  <cp:revision>7</cp:revision>
  <cp:lastPrinted>2021-10-05T06:59:46Z</cp:lastPrinted>
  <dcterms:created xsi:type="dcterms:W3CDTF">2021-10-05T06:48:56Z</dcterms:created>
  <dcterms:modified xsi:type="dcterms:W3CDTF">2021-10-05T10:54:53Z</dcterms:modified>
</cp:coreProperties>
</file>