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627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6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19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998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55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01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44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87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71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35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09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E8193-3179-479D-88EE-097EEEAF3F73}" type="datetimeFigureOut">
              <a:rPr lang="ko-KR" altLang="en-US" smtClean="0"/>
              <a:t>2022-03-10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91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755" y="166255"/>
            <a:ext cx="87877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+mn-ea"/>
              </a:rPr>
              <a:t>P1-01</a:t>
            </a:r>
            <a:endParaRPr lang="ko-KR" altLang="en-US" sz="1200" b="1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753" y="649572"/>
            <a:ext cx="6412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발표제목 기입</a:t>
            </a:r>
            <a:endParaRPr lang="en-US" altLang="ko-KR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2530" y="130630"/>
            <a:ext cx="55338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맑은 고딕" panose="020B0503020000020004" pitchFamily="50" charset="-127"/>
              </a:rPr>
              <a:t>← 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논문 번호 기입  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예시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. P1-01)</a:t>
            </a:r>
          </a:p>
          <a:p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논문번호는 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3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월 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121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일에 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학회 홈페이지 게시판에 공지될 예정입니다</a:t>
            </a:r>
            <a:endParaRPr lang="ko-KR" altLang="en-US" sz="1100" b="1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13755" y="570019"/>
            <a:ext cx="6412675" cy="4787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3753" y="1557558"/>
            <a:ext cx="6412675" cy="810895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22330" y="3042100"/>
            <a:ext cx="641267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내용 기입 </a:t>
            </a:r>
            <a:r>
              <a:rPr lang="en-US" altLang="ko-KR" sz="1600" b="1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내용 구성은 자유 양식</a:t>
            </a:r>
            <a:r>
              <a:rPr lang="en-US" altLang="ko-KR" sz="1600" b="1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</a:p>
          <a:p>
            <a:pPr algn="ctr"/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단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,</a:t>
            </a: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1)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글자는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8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포인트 이상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2)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본 양식만 유지한다면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PPT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파일이 아닌 다른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Tool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로 작성하여도 상관 없음 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제출시 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jpg.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또는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pdf.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파일로 변환하여 제출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4)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웹 상에서 글자가 잘 보이지 않을 경우 해상도 수정을 요청 할 수도 있음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오프라인 발표자는 </a:t>
            </a:r>
            <a:r>
              <a:rPr lang="ko-KR" alt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코엑스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포스터 발표장에 부착할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포스터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출력물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사이즈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가로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90cm*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세로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120cm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이내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은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직접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준비하여 게재시간 전까지 부착 완료하시기 바랍니다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포스터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논문 발표시간은 각 </a:t>
            </a:r>
            <a:r>
              <a:rPr lang="ko-KR" alt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논문별로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상이하오니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학회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홈페이지 게시판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(3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21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 공지예정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에서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논문별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발표시간 및 논문번호 확인 </a:t>
            </a:r>
            <a:r>
              <a:rPr lang="ko-KR" alt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부탁드립니다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게재시간이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종료되면 다음 발표준비를 위해 반드시 부착물을 떼어주시기 바랍니다</a:t>
            </a:r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algn="ctr"/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포스터 발표시간</a:t>
            </a:r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&gt;</a:t>
            </a: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1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수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10:40~12:00</a:t>
            </a: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2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수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15:30~16:50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3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목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11:00~12:20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4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목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14:00~15:20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57753" y="202158"/>
            <a:ext cx="18710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i="1" dirty="0" smtClean="0"/>
              <a:t>2022</a:t>
            </a:r>
            <a:r>
              <a:rPr lang="ko-KR" altLang="en-US" sz="800" b="1" i="1" dirty="0" smtClean="0"/>
              <a:t>년도 한국센서학회 춘계학술대회</a:t>
            </a:r>
            <a:endParaRPr lang="ko-KR" altLang="en-US" sz="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2329" y="1080168"/>
            <a:ext cx="641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저자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이름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소속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기입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3986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205</Words>
  <Application>Microsoft Office PowerPoint</Application>
  <PresentationFormat>A4 용지(210x297mm)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은혜</dc:creator>
  <cp:lastModifiedBy>최 은혜</cp:lastModifiedBy>
  <cp:revision>12</cp:revision>
  <cp:lastPrinted>2021-10-05T06:59:46Z</cp:lastPrinted>
  <dcterms:created xsi:type="dcterms:W3CDTF">2021-10-05T06:48:56Z</dcterms:created>
  <dcterms:modified xsi:type="dcterms:W3CDTF">2022-03-10T01:53:00Z</dcterms:modified>
</cp:coreProperties>
</file>